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8"/>
  </p:notesMasterIdLst>
  <p:sldIdLst>
    <p:sldId id="300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</p:sldIdLst>
  <p:sldSz cx="106203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45" userDrawn="1">
          <p15:clr>
            <a:srgbClr val="A4A3A4"/>
          </p15:clr>
        </p15:guide>
        <p15:guide id="3" orient="horz" pos="4540" userDrawn="1">
          <p15:clr>
            <a:srgbClr val="A4A3A4"/>
          </p15:clr>
        </p15:guide>
        <p15:guide id="4" pos="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4F0D"/>
    <a:srgbClr val="65762E"/>
    <a:srgbClr val="477742"/>
    <a:srgbClr val="00BBE7"/>
    <a:srgbClr val="09C7FF"/>
    <a:srgbClr val="00FF00"/>
    <a:srgbClr val="007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62"/>
    <p:restoredTop sz="95206" autoAdjust="0"/>
  </p:normalViewPr>
  <p:slideViewPr>
    <p:cSldViewPr snapToGrid="0" snapToObjects="1">
      <p:cViewPr varScale="1">
        <p:scale>
          <a:sx n="109" d="100"/>
          <a:sy n="109" d="100"/>
        </p:scale>
        <p:origin x="1144" y="192"/>
      </p:cViewPr>
      <p:guideLst>
        <p:guide orient="horz" pos="2381"/>
        <p:guide pos="3345"/>
        <p:guide orient="horz" pos="4540"/>
        <p:guide pos="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2C7ED-0C9E-324D-8E96-37C34ABE9BC6}" type="datetimeFigureOut">
              <a:rPr lang="en-US" smtClean="0"/>
              <a:t>8/25/25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0763" y="685800"/>
            <a:ext cx="4816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2EBBC-A6BC-7D44-A405-B0062BABE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528" y="1237197"/>
            <a:ext cx="902731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7547" y="3970580"/>
            <a:ext cx="796528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3AD6-6F06-0241-84E5-6BF35C7D334E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7153-7D38-D64D-9828-A35EC7CBCD5C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0207" y="402483"/>
            <a:ext cx="2290018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0152" y="402483"/>
            <a:ext cx="6737300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A9841-CA6B-F64A-B14F-608BAB4F9A52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97CD-5483-B844-84A3-B278E8AB83F0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20" y="1884671"/>
            <a:ext cx="916007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620" y="5059035"/>
            <a:ext cx="916007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560F0-8BDD-0647-AB8E-E6B591A09436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151" y="2012414"/>
            <a:ext cx="4513659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565" y="2012414"/>
            <a:ext cx="4513659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602D-AB14-4248-A4AB-1675AAAC72E6}" type="datetime1">
              <a:rPr lang="en-AU" smtClean="0"/>
              <a:t>25/8/2025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402484"/>
            <a:ext cx="9160073" cy="14611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35" y="1853171"/>
            <a:ext cx="449291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35" y="2761381"/>
            <a:ext cx="4492916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565" y="1853171"/>
            <a:ext cx="451504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565" y="2761381"/>
            <a:ext cx="4515043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A155-BA7C-454E-AFF5-3CEBE892521B}" type="datetime1">
              <a:rPr lang="en-AU" smtClean="0"/>
              <a:t>25/8/2025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37504-818C-B845-AE6B-FD11DD655C07}" type="datetime1">
              <a:rPr lang="en-AU" smtClean="0"/>
              <a:t>25/8/2025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B2EFC-766D-0B49-91FA-CF65E8F5481D}" type="datetime1">
              <a:rPr lang="en-AU" smtClean="0"/>
              <a:t>25/8/2025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503978"/>
            <a:ext cx="342534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043" y="1088455"/>
            <a:ext cx="5376565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34" y="2267902"/>
            <a:ext cx="342534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4CA9A-A5EE-CE41-9656-4B3E26E5C366}" type="datetime1">
              <a:rPr lang="en-AU" smtClean="0"/>
              <a:t>25/8/2025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9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503978"/>
            <a:ext cx="342534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15043" y="1088455"/>
            <a:ext cx="5376565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34" y="2267902"/>
            <a:ext cx="342534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C509-9296-0947-BC0E-FDC4E6E2DD28}" type="datetime1">
              <a:rPr lang="en-AU" smtClean="0"/>
              <a:t>25/8/2025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151" y="402484"/>
            <a:ext cx="916007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151" y="2012414"/>
            <a:ext cx="916007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151" y="7006700"/>
            <a:ext cx="23895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0EBFC-E24A-8844-983E-23CF1A42B04D}" type="datetime1">
              <a:rPr lang="en-AU" smtClean="0"/>
              <a:t>25/8/2025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99" y="7006700"/>
            <a:ext cx="358437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0640" y="7006700"/>
            <a:ext cx="238958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8E7F6-58AC-B242-91DD-BE866C2D9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ghterdays.org.au/raffles.html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bra.org.au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ureeb.org.au/" TargetMode="External"/><Relationship Id="rId4" Type="http://schemas.openxmlformats.org/officeDocument/2006/relationships/hyperlink" Target="https://sudc.com.a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V1C8StGt0U?si=B0SEcBiJbyRXBWTI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_a3kElAlct0?si=mmAWxQnsJTxQb2ee" TargetMode="External"/><Relationship Id="rId4" Type="http://schemas.openxmlformats.org/officeDocument/2006/relationships/hyperlink" Target="https://open.spotify.com/episode/5N0m9EHHD6fFieSmT1jxA0?si=CYgCMqJrS5eCztgUZtAht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Gw8s_3tFJI?si=7pj9nz7opZYX_N0c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9E4AC-B35D-EFF3-DBB0-2E9A03B6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78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BA1A75-4A48-4EFD-654B-EEEDACA1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22" y="-70934"/>
            <a:ext cx="10939296" cy="77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4ED5C3-96BC-2CEA-9D76-460FB272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729" y="-168869"/>
            <a:ext cx="11175832" cy="7897411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8D2AA9F1-5794-D112-23B4-431DC427FA76}"/>
              </a:ext>
            </a:extLst>
          </p:cNvPr>
          <p:cNvSpPr/>
          <p:nvPr/>
        </p:nvSpPr>
        <p:spPr>
          <a:xfrm>
            <a:off x="9173497" y="6528619"/>
            <a:ext cx="983226" cy="511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1C11B1-EECC-A613-C7B8-AA1A3BB0A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157" y="-68826"/>
            <a:ext cx="10922399" cy="771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EE286-3FDD-804B-29F8-E1957DA1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274" y="-100709"/>
            <a:ext cx="10982922" cy="77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B1B6D8-BE06-4700-00EA-F62E66F7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734" y="-60048"/>
            <a:ext cx="10867842" cy="76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0B3AF-FD44-8030-D360-C4D330DA5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030" y="-134456"/>
            <a:ext cx="11078434" cy="782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5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BBCE82-4854-A6F8-C0BF-0C02580C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778" y="-90598"/>
            <a:ext cx="11037256" cy="779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E7FA3E-C9E8-0D6E-F497-7C3F671C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59" y="0"/>
            <a:ext cx="106978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84807-2FAC-473F-4FE6-341D72AD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536" y="-101600"/>
            <a:ext cx="10974964" cy="775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C6A333-A363-4B40-316C-B8750B1D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65" y="-106780"/>
            <a:ext cx="11000104" cy="777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F39B1E-57A8-4A96-C3E6-E8365DC71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60" y="-1"/>
            <a:ext cx="106978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574387-FF78-2077-2917-C250DCB2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536" y="-101600"/>
            <a:ext cx="10888937" cy="76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821637-DEBF-462F-75E7-EA40D2162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78" y="-101135"/>
            <a:ext cx="10984129" cy="776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36610-4676-6635-C8D9-51F4D0319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356" y="-148112"/>
            <a:ext cx="11018658" cy="77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8E64FE-354E-5B67-D7DE-3420E436F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852" y="-91931"/>
            <a:ext cx="10958078" cy="77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CAB13C-30DD-6FE2-61A5-021B3B28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727" y="-168867"/>
            <a:ext cx="11175828" cy="78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594422-0364-5FD0-18BF-5B1380AA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103" y="-112889"/>
            <a:ext cx="11022888" cy="7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699B9-5DFC-7828-375E-F76A3D0CA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65" y="-101600"/>
            <a:ext cx="10856328" cy="76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8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B57C73-B4DC-6F0C-0156-5EBC9E06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80" y="0"/>
            <a:ext cx="106978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D29E4D-435C-7A4F-C8EB-2C7005E42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5" cy="75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01F985-8E39-236E-2126-64A75F9A2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7893" cy="7559675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6661F675-2CF9-D265-9367-A0EDAD7F1A03}"/>
              </a:ext>
            </a:extLst>
          </p:cNvPr>
          <p:cNvSpPr/>
          <p:nvPr/>
        </p:nvSpPr>
        <p:spPr>
          <a:xfrm>
            <a:off x="553156" y="3048000"/>
            <a:ext cx="1727200" cy="383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4"/>
            <a:extLst>
              <a:ext uri="{FF2B5EF4-FFF2-40B4-BE49-F238E27FC236}">
                <a16:creationId xmlns:a16="http://schemas.microsoft.com/office/drawing/2014/main" id="{9256F3EE-6B84-25A3-98DD-4A3A4878A1B8}"/>
              </a:ext>
            </a:extLst>
          </p:cNvPr>
          <p:cNvSpPr/>
          <p:nvPr/>
        </p:nvSpPr>
        <p:spPr>
          <a:xfrm>
            <a:off x="620889" y="4504267"/>
            <a:ext cx="1636889" cy="316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FCF1EF6A-4871-7CE5-8515-0D62C8251007}"/>
              </a:ext>
            </a:extLst>
          </p:cNvPr>
          <p:cNvSpPr/>
          <p:nvPr/>
        </p:nvSpPr>
        <p:spPr>
          <a:xfrm>
            <a:off x="632178" y="6287911"/>
            <a:ext cx="1727200" cy="37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27E6C1-DCAC-BFAE-7F40-00E50CF89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217" y="-72402"/>
            <a:ext cx="10902808" cy="77044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C5604B-169F-EEB6-DA44-1F0F10EA1282}"/>
              </a:ext>
            </a:extLst>
          </p:cNvPr>
          <p:cNvSpPr/>
          <p:nvPr/>
        </p:nvSpPr>
        <p:spPr>
          <a:xfrm>
            <a:off x="1956619" y="5397910"/>
            <a:ext cx="1936955" cy="154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8B4363E2-DA12-17C6-4F1F-1BDFC46ECD33}"/>
              </a:ext>
            </a:extLst>
          </p:cNvPr>
          <p:cNvSpPr/>
          <p:nvPr/>
        </p:nvSpPr>
        <p:spPr>
          <a:xfrm>
            <a:off x="1956619" y="5397910"/>
            <a:ext cx="1936955" cy="154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4"/>
            <a:extLst>
              <a:ext uri="{FF2B5EF4-FFF2-40B4-BE49-F238E27FC236}">
                <a16:creationId xmlns:a16="http://schemas.microsoft.com/office/drawing/2014/main" id="{9F5E84FA-D465-5CAD-4CE9-87BF51ED2722}"/>
              </a:ext>
            </a:extLst>
          </p:cNvPr>
          <p:cNvSpPr/>
          <p:nvPr/>
        </p:nvSpPr>
        <p:spPr>
          <a:xfrm>
            <a:off x="4198374" y="5397910"/>
            <a:ext cx="2143432" cy="1612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83C00912-2F68-446D-8368-A5281AE73ABE}"/>
              </a:ext>
            </a:extLst>
          </p:cNvPr>
          <p:cNvSpPr/>
          <p:nvPr/>
        </p:nvSpPr>
        <p:spPr>
          <a:xfrm>
            <a:off x="6587613" y="5397910"/>
            <a:ext cx="2133600" cy="16124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3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341FFF-A70E-9ABF-B51E-29D82B56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72" y="-24318"/>
            <a:ext cx="10766718" cy="76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671359-D269-BE32-7C0F-4D3D3183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647" y="-86710"/>
            <a:ext cx="10943303" cy="7733094"/>
          </a:xfrm>
          <a:prstGeom prst="rect">
            <a:avLst/>
          </a:prstGeom>
        </p:spPr>
      </p:pic>
      <p:sp>
        <p:nvSpPr>
          <p:cNvPr id="7" name="Rectangle 6">
            <a:hlinkClick r:id="rId3"/>
            <a:extLst>
              <a:ext uri="{FF2B5EF4-FFF2-40B4-BE49-F238E27FC236}">
                <a16:creationId xmlns:a16="http://schemas.microsoft.com/office/drawing/2014/main" id="{95F89414-2A20-F013-EA23-69E2838CE010}"/>
              </a:ext>
            </a:extLst>
          </p:cNvPr>
          <p:cNvSpPr/>
          <p:nvPr/>
        </p:nvSpPr>
        <p:spPr>
          <a:xfrm>
            <a:off x="6528619" y="5093110"/>
            <a:ext cx="2861187" cy="1809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0464F3-6EDF-F260-8E60-9FB76E7BD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619" y="-61380"/>
            <a:ext cx="10871611" cy="76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103383</TotalTime>
  <Words>0</Words>
  <Application>Microsoft Macintosh PowerPoint</Application>
  <PresentationFormat>Custom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Research 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BRIGHTER DAYS FESTIVAL  Labour Day Weekend  10-11-12 March 2017</dc:title>
  <dc:creator>Julie Minarelli</dc:creator>
  <cp:lastModifiedBy>Brighter Days Foundation</cp:lastModifiedBy>
  <cp:revision>342</cp:revision>
  <cp:lastPrinted>2025-08-22T04:36:57Z</cp:lastPrinted>
  <dcterms:created xsi:type="dcterms:W3CDTF">2016-08-20T10:30:25Z</dcterms:created>
  <dcterms:modified xsi:type="dcterms:W3CDTF">2025-08-25T05:19:22Z</dcterms:modified>
</cp:coreProperties>
</file>